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66" d="100"/>
          <a:sy n="66" d="100"/>
        </p:scale>
        <p:origin x="4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C73BD-BABF-47AA-EDF9-D5644D5FF2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D65527-9E74-A904-7BDF-D11E904F51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74709E-6203-8F05-2C6E-7D99DA7D0E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561E3-6A63-491B-B894-16158507A257}" type="datetimeFigureOut">
              <a:rPr lang="en-US" smtClean="0"/>
              <a:t>12/20/2022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252561-1943-22F0-82BF-C11916FBA1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CC69A4-5369-ED7B-C873-3B51A0379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1B834-2475-4CBC-BCF9-A6025B58B3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3044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6C83E8-5E97-61E5-21CD-43A6E9FB0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64E869-FE33-6247-2376-36543EA288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244756-0EE4-EC10-7280-1C37FA6A38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561E3-6A63-491B-B894-16158507A257}" type="datetimeFigureOut">
              <a:rPr lang="en-US" smtClean="0"/>
              <a:t>12/20/2022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BF111F-CC21-C945-2052-CFEFB83B40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32B298-EDD6-32AA-D58C-1D8ECE90C4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1B834-2475-4CBC-BCF9-A6025B58B3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6824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A0495BA-0BCC-FF67-475D-EB5FA58F819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DDB7AC-538E-4B66-B334-FBD36D9A64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38CACD-ADF1-219E-52C9-678C132768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561E3-6A63-491B-B894-16158507A257}" type="datetimeFigureOut">
              <a:rPr lang="en-US" smtClean="0"/>
              <a:t>12/20/2022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DA5D62-1D79-51D7-BAC0-3D5D3F826B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986143-68BC-E436-9686-25FD6C70FB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1B834-2475-4CBC-BCF9-A6025B58B3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9027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5D3B65-1F3B-55FD-020D-3893B14F8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374D8-DC4F-DF76-7880-C7EF06596E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7BD731-BB83-1538-3C15-9E19A8E5A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561E3-6A63-491B-B894-16158507A257}" type="datetimeFigureOut">
              <a:rPr lang="en-US" smtClean="0"/>
              <a:t>12/20/2022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98B50D-D6FE-C61F-7722-2024D8CCC7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54A2CA-F4B9-9E0C-CF64-785AD41E5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1B834-2475-4CBC-BCF9-A6025B58B3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7435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5C622-FDE3-6BFA-7EE0-6F8056A18C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E6CEF7-FC19-FADD-8A9C-CC19327C9D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2B086E-A3FB-97DF-8BC4-08FD3C0CFC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561E3-6A63-491B-B894-16158507A257}" type="datetimeFigureOut">
              <a:rPr lang="en-US" smtClean="0"/>
              <a:t>12/20/2022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EFBFD6-D4AD-AD5D-900C-2EA8DB2B0E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20C316-24F5-BDA3-997A-6A2CA7C5D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1B834-2475-4CBC-BCF9-A6025B58B3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0134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FE2E57-DB65-AF96-6A2B-430B38FAF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B85500-85E1-1FAD-4936-37D85F19B1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34EC1E-114A-25E1-7579-189372BB75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F04AFD-D5A9-2A74-8FA9-23A99D9EA3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561E3-6A63-491B-B894-16158507A257}" type="datetimeFigureOut">
              <a:rPr lang="en-US" smtClean="0"/>
              <a:t>12/20/2022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8EAAB9-7C3A-8F14-1998-03D42904DD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3043F0-FA5C-3B82-D316-06120D855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1B834-2475-4CBC-BCF9-A6025B58B3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6123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94E76-4E6C-12EB-9A89-66C7812A1B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5F32F5-A1D1-449F-654E-538764DCFE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4C66AA-FACE-03D9-0E16-F3654AA4CC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D80B6B3-DBFA-5AF3-F93B-BD949151F25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2A29CD6-75C0-C74B-9084-999666F181A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1433568-E82E-C3F3-0608-1CC65929AD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561E3-6A63-491B-B894-16158507A257}" type="datetimeFigureOut">
              <a:rPr lang="en-US" smtClean="0"/>
              <a:t>12/20/2022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6B61D7-6136-915F-7725-7E14401A7F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373673D-FC88-0B85-7CDA-6E9F58658D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1B834-2475-4CBC-BCF9-A6025B58B3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29589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A3F690-68E8-C93A-3850-B74E70254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DCE666B-E2DC-A2C5-5E48-65807D12EE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561E3-6A63-491B-B894-16158507A257}" type="datetimeFigureOut">
              <a:rPr lang="en-US" smtClean="0"/>
              <a:t>12/20/2022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55F50D-2C8A-3A23-E1AF-BBA193DF13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1B7B44-3A2C-B3FE-60C4-3F8E4877AD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1B834-2475-4CBC-BCF9-A6025B58B3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4690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0FCBB94-FBEF-9285-F486-55E2FA3AB2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561E3-6A63-491B-B894-16158507A257}" type="datetimeFigureOut">
              <a:rPr lang="en-US" smtClean="0"/>
              <a:t>12/20/2022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E8A504B-C4DE-379F-1695-032E68763B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49ACE2-A2D4-CCE4-2FE2-E12B09F88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1B834-2475-4CBC-BCF9-A6025B58B3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4690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C7BFB-7E44-6C71-B228-91DEEDA982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58F3A0-E93D-617F-EA14-187290EBDC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3BC911-E937-51B7-81FC-A1D2A37ECE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BD99F5-4AE4-F5AA-FAF8-49550BAE7F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561E3-6A63-491B-B894-16158507A257}" type="datetimeFigureOut">
              <a:rPr lang="en-US" smtClean="0"/>
              <a:t>12/20/2022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F1EB9A-C0B7-A670-1AA5-B47BAC6847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ACAEED-21D5-7259-9A80-155C22378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1B834-2475-4CBC-BCF9-A6025B58B3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05286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59766B-82AC-3DDA-8EF8-E9708E7270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AC57E13-CC07-0CB1-1623-6086F5BA9E0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E015C2-36C4-BF7B-5BDC-E3978D4D62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EC87CE-C2AE-7F5F-7DF1-7310F6BD73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561E3-6A63-491B-B894-16158507A257}" type="datetimeFigureOut">
              <a:rPr lang="en-US" smtClean="0"/>
              <a:t>12/20/2022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35754D-47DA-1CEE-A45F-F57A83CE55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448D30-CBA1-89C3-42D5-B11E89B7F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1B834-2475-4CBC-BCF9-A6025B58B3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5224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351B1D8-BCD0-4578-88B3-87B2F0126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60A229-7059-F287-D7BB-9C748784B9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BD9E90-E06C-FA54-EE2E-5195EF0F72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2561E3-6A63-491B-B894-16158507A257}" type="datetimeFigureOut">
              <a:rPr lang="en-US" smtClean="0"/>
              <a:t>12/20/2022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6354E-52D4-B4D0-0AB3-55545DF5F6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C47C4E-EED5-D35D-AC88-C4DB0D673F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D1B834-2475-4CBC-BCF9-A6025B58B3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6141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ftp.gnu.org/gnu/hello/hello-2.10.10.tar.gz" TargetMode="External"/><Relationship Id="rId2" Type="http://schemas.openxmlformats.org/officeDocument/2006/relationships/hyperlink" Target="http://www.gnu.org/" TargetMode="Externa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15F1E06-5CDA-415C-8131-88243F8444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723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5832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EB847E6-C78C-07E2-99B1-0FE6A5CA51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950" y="466725"/>
            <a:ext cx="10706100" cy="592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4924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D5F7802-7DFF-F82D-2AFB-FF16FBF980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950" y="466725"/>
            <a:ext cx="10706100" cy="592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8842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C4079C0-4776-B10A-9869-CA6598B6B9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950" y="466725"/>
            <a:ext cx="10706100" cy="592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0309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D871772-31AF-99C5-62A5-9F0143A35B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950" y="466725"/>
            <a:ext cx="10706100" cy="592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1288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0E93179-1E71-0273-DE82-D1C1817F20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950" y="466725"/>
            <a:ext cx="10706100" cy="592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0626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27A8B16-16F3-6E15-6285-D485E1D30E30}"/>
              </a:ext>
            </a:extLst>
          </p:cNvPr>
          <p:cNvSpPr txBox="1"/>
          <p:nvPr/>
        </p:nvSpPr>
        <p:spPr>
          <a:xfrm>
            <a:off x="1087044" y="1318890"/>
            <a:ext cx="432678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$ </a:t>
            </a:r>
            <a:r>
              <a:rPr lang="en-US" dirty="0" err="1"/>
              <a:t>df</a:t>
            </a:r>
            <a:r>
              <a:rPr lang="en-US" dirty="0"/>
              <a:t> –h</a:t>
            </a:r>
          </a:p>
          <a:p>
            <a:r>
              <a:rPr lang="en-US" dirty="0"/>
              <a:t>$ top</a:t>
            </a:r>
          </a:p>
          <a:p>
            <a:r>
              <a:rPr lang="en-US" dirty="0"/>
              <a:t>$ cat /proc/</a:t>
            </a:r>
            <a:r>
              <a:rPr lang="en-US" dirty="0" err="1"/>
              <a:t>meminfo</a:t>
            </a:r>
            <a:endParaRPr lang="en-US" dirty="0"/>
          </a:p>
          <a:p>
            <a:r>
              <a:rPr lang="en-US" dirty="0"/>
              <a:t>$ </a:t>
            </a:r>
            <a:r>
              <a:rPr lang="en-US" dirty="0" err="1"/>
              <a:t>vmstat</a:t>
            </a:r>
            <a:r>
              <a:rPr lang="en-US" dirty="0"/>
              <a:t> 2 5</a:t>
            </a:r>
          </a:p>
          <a:p>
            <a:r>
              <a:rPr lang="en-US" dirty="0"/>
              <a:t>$ cat /proc/</a:t>
            </a:r>
            <a:r>
              <a:rPr lang="en-US" dirty="0" err="1"/>
              <a:t>cpuinfo</a:t>
            </a:r>
            <a:endParaRPr lang="en-US" dirty="0"/>
          </a:p>
          <a:p>
            <a:r>
              <a:rPr lang="en-US" dirty="0"/>
              <a:t>$ netstat  -</a:t>
            </a:r>
            <a:r>
              <a:rPr lang="en-US" dirty="0" err="1"/>
              <a:t>tnlp</a:t>
            </a:r>
            <a:endParaRPr lang="en-US" dirty="0"/>
          </a:p>
          <a:p>
            <a:r>
              <a:rPr lang="en-US" dirty="0"/>
              <a:t>$ netstat  -s</a:t>
            </a:r>
          </a:p>
          <a:p>
            <a:r>
              <a:rPr lang="en-US" dirty="0"/>
              <a:t>$ netstat –route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88282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90F1D1B-A1E7-F24F-BF4C-A2FF72DE2A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950" y="466725"/>
            <a:ext cx="10706100" cy="592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5501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6A2FFAF-A40F-48C1-7C2D-39C33DC0CC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278" y="1161143"/>
            <a:ext cx="11155787" cy="4615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4981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0666F9C-E30E-4FDD-11DF-05B23436BC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481012"/>
            <a:ext cx="10668000" cy="589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7843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569E4EC-20D9-B858-D0C3-2C98B9B228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481012"/>
            <a:ext cx="10668000" cy="589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4383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211AB5F-F5E4-72DA-DD19-83D30AD013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5730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A9160B4-F12E-E25F-4E8C-828BAEE978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481012"/>
            <a:ext cx="10668000" cy="589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5095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EA49B0B-6977-7338-DB30-D62E50191E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481012"/>
            <a:ext cx="10668000" cy="589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385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61F8B01-AB50-27AC-41D9-E705A82F1B56}"/>
              </a:ext>
            </a:extLst>
          </p:cNvPr>
          <p:cNvSpPr txBox="1"/>
          <p:nvPr/>
        </p:nvSpPr>
        <p:spPr>
          <a:xfrm>
            <a:off x="637101" y="462548"/>
            <a:ext cx="6155585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$ </a:t>
            </a:r>
            <a:r>
              <a:rPr lang="en-US" dirty="0" err="1"/>
              <a:t>sudo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–</a:t>
            </a:r>
          </a:p>
          <a:p>
            <a:endParaRPr lang="en-US" dirty="0"/>
          </a:p>
          <a:p>
            <a:r>
              <a:rPr lang="en-US" dirty="0"/>
              <a:t>$ iptables –h</a:t>
            </a:r>
          </a:p>
          <a:p>
            <a:r>
              <a:rPr lang="en-US" dirty="0"/>
              <a:t>$ iptables –L</a:t>
            </a:r>
          </a:p>
          <a:p>
            <a:r>
              <a:rPr lang="en-US" dirty="0"/>
              <a:t>$ iptables  -A  INPUT  -p  </a:t>
            </a:r>
            <a:r>
              <a:rPr lang="en-US" dirty="0" err="1"/>
              <a:t>tcp</a:t>
            </a:r>
            <a:r>
              <a:rPr lang="en-US" dirty="0"/>
              <a:t>   -- </a:t>
            </a:r>
            <a:r>
              <a:rPr lang="en-US" dirty="0" err="1"/>
              <a:t>dport</a:t>
            </a:r>
            <a:r>
              <a:rPr lang="en-US" dirty="0"/>
              <a:t>  22   -j   ACCEPT</a:t>
            </a:r>
          </a:p>
          <a:p>
            <a:r>
              <a:rPr lang="en-US" dirty="0"/>
              <a:t>$ iptables  -L  --line-numbers</a:t>
            </a:r>
          </a:p>
          <a:p>
            <a:r>
              <a:rPr lang="en-US" dirty="0"/>
              <a:t>$ iptables –D INPUT 1</a:t>
            </a:r>
          </a:p>
          <a:p>
            <a:r>
              <a:rPr lang="en-US" dirty="0"/>
              <a:t>$ iptables –L</a:t>
            </a:r>
          </a:p>
          <a:p>
            <a:endParaRPr lang="en-US" dirty="0"/>
          </a:p>
          <a:p>
            <a:r>
              <a:rPr lang="en-US" dirty="0"/>
              <a:t>$ </a:t>
            </a:r>
            <a:r>
              <a:rPr lang="en-US" dirty="0" err="1"/>
              <a:t>ufw</a:t>
            </a:r>
            <a:r>
              <a:rPr lang="en-US" dirty="0"/>
              <a:t> –help</a:t>
            </a:r>
          </a:p>
          <a:p>
            <a:r>
              <a:rPr lang="en-US" dirty="0"/>
              <a:t>$ </a:t>
            </a:r>
            <a:r>
              <a:rPr lang="en-US" dirty="0" err="1"/>
              <a:t>sudo</a:t>
            </a:r>
            <a:r>
              <a:rPr lang="en-US" dirty="0"/>
              <a:t>  </a:t>
            </a:r>
            <a:r>
              <a:rPr lang="en-US" dirty="0" err="1"/>
              <a:t>ufw</a:t>
            </a:r>
            <a:r>
              <a:rPr lang="en-US" dirty="0"/>
              <a:t>  allow </a:t>
            </a:r>
            <a:r>
              <a:rPr lang="en-US" dirty="0" err="1"/>
              <a:t>ssh</a:t>
            </a:r>
            <a:endParaRPr lang="en-US" dirty="0"/>
          </a:p>
          <a:p>
            <a:r>
              <a:rPr lang="en-US" dirty="0"/>
              <a:t>$ </a:t>
            </a:r>
            <a:r>
              <a:rPr lang="en-US" dirty="0" err="1"/>
              <a:t>sudo</a:t>
            </a:r>
            <a:r>
              <a:rPr lang="en-US" dirty="0"/>
              <a:t>  </a:t>
            </a:r>
            <a:r>
              <a:rPr lang="en-US" dirty="0" err="1"/>
              <a:t>ufw</a:t>
            </a:r>
            <a:r>
              <a:rPr lang="en-US" dirty="0"/>
              <a:t>  enable</a:t>
            </a:r>
          </a:p>
          <a:p>
            <a:r>
              <a:rPr lang="en-US" dirty="0"/>
              <a:t>$ </a:t>
            </a:r>
            <a:r>
              <a:rPr lang="en-US" dirty="0" err="1"/>
              <a:t>sudo</a:t>
            </a:r>
            <a:r>
              <a:rPr lang="en-US" dirty="0"/>
              <a:t> </a:t>
            </a:r>
            <a:r>
              <a:rPr lang="en-US" dirty="0" err="1"/>
              <a:t>ufw</a:t>
            </a:r>
            <a:r>
              <a:rPr lang="en-US" dirty="0"/>
              <a:t> status numbered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80775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42F65D0-FBE6-3379-59AF-1072C77751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404812"/>
            <a:ext cx="10668000" cy="604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4308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13E2F24-FF0C-3D9D-40CD-D343F0D8AD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404812"/>
            <a:ext cx="10668000" cy="604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9602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83872FE-8282-4230-BEFA-48CDDB3129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404812"/>
            <a:ext cx="10668000" cy="604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2181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91F266E-AB20-1B94-18A6-565D3FE44C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404812"/>
            <a:ext cx="10668000" cy="604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5598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714DF3C-9F88-2A01-080B-43E994E8BD0B}"/>
              </a:ext>
            </a:extLst>
          </p:cNvPr>
          <p:cNvSpPr txBox="1"/>
          <p:nvPr/>
        </p:nvSpPr>
        <p:spPr>
          <a:xfrm>
            <a:off x="869329" y="564148"/>
            <a:ext cx="615558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$ </a:t>
            </a:r>
            <a:r>
              <a:rPr lang="en-US" dirty="0" err="1"/>
              <a:t>wireshark</a:t>
            </a:r>
            <a:endParaRPr lang="en-US" dirty="0"/>
          </a:p>
          <a:p>
            <a:endParaRPr lang="en-US" dirty="0"/>
          </a:p>
          <a:p>
            <a:r>
              <a:rPr lang="en-US" dirty="0"/>
              <a:t>Browser</a:t>
            </a:r>
          </a:p>
          <a:p>
            <a:r>
              <a:rPr lang="en-US" dirty="0"/>
              <a:t>http://www.hackeracademy.uk/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04274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233790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064374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92E1233-22DB-0DBE-5CC8-358A303711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6783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633637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917844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823706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51048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635166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438937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77713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B2F5EB9-0566-E459-ED0E-8CE3C44A606A}"/>
              </a:ext>
            </a:extLst>
          </p:cNvPr>
          <p:cNvSpPr txBox="1"/>
          <p:nvPr/>
        </p:nvSpPr>
        <p:spPr>
          <a:xfrm>
            <a:off x="1203158" y="1275347"/>
            <a:ext cx="432678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$ apt search </a:t>
            </a:r>
            <a:r>
              <a:rPr lang="en-US" dirty="0" err="1"/>
              <a:t>pidcat</a:t>
            </a:r>
            <a:endParaRPr lang="en-US" dirty="0"/>
          </a:p>
          <a:p>
            <a:r>
              <a:rPr lang="en-US" dirty="0"/>
              <a:t>$ </a:t>
            </a:r>
            <a:r>
              <a:rPr lang="en-US" dirty="0" err="1"/>
              <a:t>sudo</a:t>
            </a:r>
            <a:r>
              <a:rPr lang="en-US" dirty="0"/>
              <a:t> apt-get install </a:t>
            </a:r>
            <a:r>
              <a:rPr lang="en-US" dirty="0" err="1"/>
              <a:t>pidcat</a:t>
            </a:r>
            <a:endParaRPr lang="en-US" dirty="0"/>
          </a:p>
          <a:p>
            <a:r>
              <a:rPr lang="en-US" dirty="0"/>
              <a:t>$ man </a:t>
            </a:r>
            <a:r>
              <a:rPr lang="en-US" dirty="0" err="1"/>
              <a:t>pidcat</a:t>
            </a:r>
            <a:endParaRPr lang="en-US" dirty="0"/>
          </a:p>
          <a:p>
            <a:r>
              <a:rPr lang="en-US" dirty="0"/>
              <a:t>$ </a:t>
            </a:r>
            <a:r>
              <a:rPr lang="en-US" dirty="0" err="1"/>
              <a:t>sudo</a:t>
            </a:r>
            <a:r>
              <a:rPr lang="en-US" dirty="0"/>
              <a:t> apt-get remove </a:t>
            </a:r>
            <a:r>
              <a:rPr lang="en-US" dirty="0" err="1"/>
              <a:t>pidcat</a:t>
            </a:r>
            <a:endParaRPr lang="en-US" dirty="0"/>
          </a:p>
          <a:p>
            <a:r>
              <a:rPr lang="en-US" dirty="0"/>
              <a:t>$ man </a:t>
            </a:r>
            <a:r>
              <a:rPr lang="en-US" dirty="0" err="1"/>
              <a:t>pidcat</a:t>
            </a:r>
            <a:endParaRPr lang="en-US" dirty="0"/>
          </a:p>
          <a:p>
            <a:r>
              <a:rPr lang="en-US" dirty="0"/>
              <a:t>$ </a:t>
            </a:r>
            <a:r>
              <a:rPr lang="en-US" dirty="0" err="1"/>
              <a:t>sudo</a:t>
            </a:r>
            <a:r>
              <a:rPr lang="en-US" dirty="0"/>
              <a:t> apt-get install synaptic</a:t>
            </a:r>
          </a:p>
          <a:p>
            <a:endParaRPr lang="en-US" dirty="0"/>
          </a:p>
          <a:p>
            <a:r>
              <a:rPr lang="en-US" dirty="0"/>
              <a:t>RUN on GUI</a:t>
            </a:r>
          </a:p>
          <a:p>
            <a:r>
              <a:rPr lang="en-US" dirty="0"/>
              <a:t>$ synaptic</a:t>
            </a:r>
          </a:p>
          <a:p>
            <a:r>
              <a:rPr lang="en-US" dirty="0"/>
              <a:t>$ </a:t>
            </a:r>
            <a:r>
              <a:rPr lang="en-US" dirty="0" err="1"/>
              <a:t>sudo</a:t>
            </a:r>
            <a:r>
              <a:rPr lang="en-US" dirty="0"/>
              <a:t> synaptic</a:t>
            </a:r>
          </a:p>
          <a:p>
            <a:r>
              <a:rPr lang="en-US" dirty="0"/>
              <a:t>$ </a:t>
            </a:r>
            <a:r>
              <a:rPr lang="en-US" dirty="0" err="1"/>
              <a:t>leafpad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96828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29E261A-7834-A760-6517-AB1AF85603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237" y="576262"/>
            <a:ext cx="10677525" cy="570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2971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1852551-75ED-26EF-BF03-27A9430DC927}"/>
              </a:ext>
            </a:extLst>
          </p:cNvPr>
          <p:cNvSpPr txBox="1"/>
          <p:nvPr/>
        </p:nvSpPr>
        <p:spPr>
          <a:xfrm>
            <a:off x="1203158" y="1275347"/>
            <a:ext cx="432678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$ </a:t>
            </a:r>
            <a:r>
              <a:rPr lang="en-US" dirty="0" err="1"/>
              <a:t>dpkg</a:t>
            </a:r>
            <a:r>
              <a:rPr lang="en-US" dirty="0"/>
              <a:t> –help</a:t>
            </a:r>
          </a:p>
          <a:p>
            <a:r>
              <a:rPr lang="en-US" dirty="0"/>
              <a:t>$ cd  ~/Downloads</a:t>
            </a:r>
          </a:p>
          <a:p>
            <a:r>
              <a:rPr lang="en-US" dirty="0"/>
              <a:t>$ ls</a:t>
            </a:r>
          </a:p>
          <a:p>
            <a:r>
              <a:rPr lang="en-US" dirty="0"/>
              <a:t>   skypeforLinux-64.deb</a:t>
            </a:r>
          </a:p>
          <a:p>
            <a:r>
              <a:rPr lang="en-US" dirty="0"/>
              <a:t>$ </a:t>
            </a:r>
            <a:r>
              <a:rPr lang="en-US" dirty="0" err="1"/>
              <a:t>sudo</a:t>
            </a:r>
            <a:r>
              <a:rPr lang="en-US" dirty="0"/>
              <a:t> </a:t>
            </a:r>
            <a:r>
              <a:rPr lang="en-US" dirty="0" err="1"/>
              <a:t>dpkg</a:t>
            </a:r>
            <a:r>
              <a:rPr lang="en-US" dirty="0"/>
              <a:t>  -I skypeforLinux-64.deb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15963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80A514B-6F94-B1C9-175B-95CF128EB2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4462" y="709612"/>
            <a:ext cx="9363075" cy="543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0590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F0DB244-0395-8A6C-EA4B-F45DA8CB37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950" y="466725"/>
            <a:ext cx="10706100" cy="592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1808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BC69055-B828-7A31-E6C4-E95F60A02412}"/>
              </a:ext>
            </a:extLst>
          </p:cNvPr>
          <p:cNvSpPr txBox="1"/>
          <p:nvPr/>
        </p:nvSpPr>
        <p:spPr>
          <a:xfrm>
            <a:off x="840301" y="491576"/>
            <a:ext cx="5691128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/>
              </a:rPr>
              <a:t>http://www.gnu.org</a:t>
            </a:r>
            <a:r>
              <a:rPr lang="en-US" dirty="0"/>
              <a:t>   </a:t>
            </a:r>
          </a:p>
          <a:p>
            <a:r>
              <a:rPr lang="en-US" dirty="0"/>
              <a:t>-&gt; SOFTWARE -&gt; hello -&gt; Download -&gt;  hello-2.10.tar.gz</a:t>
            </a:r>
          </a:p>
          <a:p>
            <a:endParaRPr lang="en-US" dirty="0"/>
          </a:p>
          <a:p>
            <a:r>
              <a:rPr lang="en-US" dirty="0"/>
              <a:t>$ </a:t>
            </a:r>
            <a:r>
              <a:rPr lang="en-US" dirty="0" err="1"/>
              <a:t>wget</a:t>
            </a:r>
            <a:r>
              <a:rPr lang="en-US" dirty="0"/>
              <a:t> </a:t>
            </a:r>
            <a:r>
              <a:rPr lang="en-US" dirty="0">
                <a:hlinkClick r:id="rId3"/>
              </a:rPr>
              <a:t>https://ftp.gnu.org/gnu/hello/hello-2.10.10.tar.gz</a:t>
            </a:r>
            <a:endParaRPr lang="en-US" dirty="0"/>
          </a:p>
          <a:p>
            <a:endParaRPr lang="en-US" dirty="0"/>
          </a:p>
          <a:p>
            <a:r>
              <a:rPr lang="en-US" dirty="0"/>
              <a:t>$ tar –</a:t>
            </a:r>
            <a:r>
              <a:rPr lang="en-US" dirty="0" err="1"/>
              <a:t>xvf</a:t>
            </a:r>
            <a:r>
              <a:rPr lang="en-US" dirty="0"/>
              <a:t>  </a:t>
            </a:r>
            <a:r>
              <a:rPr lang="en-US" dirty="0">
                <a:hlinkClick r:id="rId3"/>
              </a:rPr>
              <a:t>hello-2.10.10.tar.gz</a:t>
            </a:r>
            <a:endParaRPr lang="en-US" dirty="0"/>
          </a:p>
          <a:p>
            <a:r>
              <a:rPr lang="en-US" dirty="0"/>
              <a:t>$ cd ~/hello-2.10</a:t>
            </a:r>
          </a:p>
          <a:p>
            <a:r>
              <a:rPr lang="en-US" dirty="0"/>
              <a:t>$ ls </a:t>
            </a:r>
          </a:p>
          <a:p>
            <a:r>
              <a:rPr lang="en-US" dirty="0"/>
              <a:t>   configure</a:t>
            </a:r>
          </a:p>
          <a:p>
            <a:r>
              <a:rPr lang="en-US" dirty="0"/>
              <a:t>$ ./configure</a:t>
            </a:r>
          </a:p>
          <a:p>
            <a:r>
              <a:rPr lang="en-US" dirty="0"/>
              <a:t>$ make</a:t>
            </a:r>
          </a:p>
          <a:p>
            <a:r>
              <a:rPr lang="en-US" dirty="0"/>
              <a:t>$ </a:t>
            </a:r>
            <a:r>
              <a:rPr lang="en-US" dirty="0" err="1"/>
              <a:t>sudo</a:t>
            </a:r>
            <a:r>
              <a:rPr lang="en-US" dirty="0"/>
              <a:t> make install</a:t>
            </a:r>
          </a:p>
          <a:p>
            <a:endParaRPr lang="en-US" dirty="0"/>
          </a:p>
          <a:p>
            <a:r>
              <a:rPr lang="en-US" dirty="0"/>
              <a:t>$ hello</a:t>
            </a:r>
          </a:p>
          <a:p>
            <a:r>
              <a:rPr lang="en-US" dirty="0"/>
              <a:t>   Hello, world!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93104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258</TotalTime>
  <Words>233</Words>
  <Application>Microsoft Office PowerPoint</Application>
  <PresentationFormat>Widescreen</PresentationFormat>
  <Paragraphs>58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Warapong Wichianrut</dc:creator>
  <cp:lastModifiedBy>Warapong Wichianrut</cp:lastModifiedBy>
  <cp:revision>27</cp:revision>
  <dcterms:created xsi:type="dcterms:W3CDTF">2022-12-20T04:24:14Z</dcterms:created>
  <dcterms:modified xsi:type="dcterms:W3CDTF">2022-12-20T08:42:15Z</dcterms:modified>
</cp:coreProperties>
</file>